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72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9D82-2609-4BA3-9876-73F6B14B8687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C351-B49B-409B-B07D-4FDE64BE9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3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9D82-2609-4BA3-9876-73F6B14B8687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C351-B49B-409B-B07D-4FDE64BE9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030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9D82-2609-4BA3-9876-73F6B14B8687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C351-B49B-409B-B07D-4FDE64BE9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72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9D82-2609-4BA3-9876-73F6B14B8687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C351-B49B-409B-B07D-4FDE64BE9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89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9D82-2609-4BA3-9876-73F6B14B8687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C351-B49B-409B-B07D-4FDE64BE9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81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9D82-2609-4BA3-9876-73F6B14B8687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C351-B49B-409B-B07D-4FDE64BE9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62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9D82-2609-4BA3-9876-73F6B14B8687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C351-B49B-409B-B07D-4FDE64BE9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407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9D82-2609-4BA3-9876-73F6B14B8687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C351-B49B-409B-B07D-4FDE64BE9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4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9D82-2609-4BA3-9876-73F6B14B8687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C351-B49B-409B-B07D-4FDE64BE9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36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9D82-2609-4BA3-9876-73F6B14B8687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C351-B49B-409B-B07D-4FDE64BE9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713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A9D82-2609-4BA3-9876-73F6B14B8687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6C351-B49B-409B-B07D-4FDE64BE9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94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A9D82-2609-4BA3-9876-73F6B14B8687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6C351-B49B-409B-B07D-4FDE64BE96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5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41867"/>
            <a:ext cx="9144000" cy="872066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Активация учетной записи на Едином портале </a:t>
            </a:r>
            <a:r>
              <a:rPr lang="ru-RU" sz="4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endParaRPr lang="ru-RU" sz="4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97000" y="5290097"/>
            <a:ext cx="9144000" cy="372534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Курск, ул. Белинского, 21, </a:t>
            </a:r>
            <a:r>
              <a:rPr lang="ru-RU" sz="4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307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proxy0server.appspot.com/gosuslugi.ru/pgu/htdocs/img/2012/slide_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133" y="1326129"/>
            <a:ext cx="5017559" cy="39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static.gosuslugi.ru/cms/htdocs/0/0/0/0/0/0/0/0/0/1024_159_468h6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507" y="6067462"/>
            <a:ext cx="445770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4620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</Words>
  <Application>Microsoft Office PowerPoint</Application>
  <PresentationFormat>Широкоэкранный</PresentationFormat>
  <Paragraphs>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Активация учетной записи на Едином портале госуслуг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Активация учетной записи на Едином портале госуслуг</dc:title>
  <dc:creator>K503-Sergei</dc:creator>
  <cp:lastModifiedBy>K503-Sergei</cp:lastModifiedBy>
  <cp:revision>2</cp:revision>
  <cp:lastPrinted>2015-07-29T06:20:28Z</cp:lastPrinted>
  <dcterms:created xsi:type="dcterms:W3CDTF">2015-07-29T06:18:21Z</dcterms:created>
  <dcterms:modified xsi:type="dcterms:W3CDTF">2015-07-29T06:32:45Z</dcterms:modified>
</cp:coreProperties>
</file>